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12192000" cy="6858000"/>
  <p:notesSz cx="9144000" cy="6858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50" autoAdjust="0"/>
    <p:restoredTop sz="89000" autoAdjust="0"/>
  </p:normalViewPr>
  <p:slideViewPr>
    <p:cSldViewPr snapToGrid="0">
      <p:cViewPr varScale="1">
        <p:scale>
          <a:sx n="98" d="100"/>
          <a:sy n="98" d="100"/>
        </p:scale>
        <p:origin x="12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7F511A-5595-424F-BA02-B2EE2019873B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89D5FE-14EB-4A3D-AFB0-AC837E52E0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1958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0960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7904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549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6902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199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342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891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5514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960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3334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9591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245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7404DB2B-1843-3643-8E43-CFBF2BFB0742}"/>
              </a:ext>
            </a:extLst>
          </p:cNvPr>
          <p:cNvSpPr txBox="1"/>
          <p:nvPr/>
        </p:nvSpPr>
        <p:spPr>
          <a:xfrm>
            <a:off x="-1" y="5646057"/>
            <a:ext cx="69826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spc="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 ESTUDIOS DE ECONOMÍA Y POLÍTICA PÚBICA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D6C9B01-032B-574E-AB28-F5E973A22EE6}"/>
              </a:ext>
            </a:extLst>
          </p:cNvPr>
          <p:cNvSpPr txBox="1"/>
          <p:nvPr/>
        </p:nvSpPr>
        <p:spPr>
          <a:xfrm>
            <a:off x="6982690" y="5646057"/>
            <a:ext cx="372037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Clara Viviana Plazas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84A4E13-42D0-F74C-940A-8115907FB1F1}"/>
              </a:ext>
            </a:extLst>
          </p:cNvPr>
          <p:cNvSpPr txBox="1"/>
          <p:nvPr/>
        </p:nvSpPr>
        <p:spPr>
          <a:xfrm>
            <a:off x="7344229" y="6172776"/>
            <a:ext cx="46233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Directora Economía y Política Pública</a:t>
            </a:r>
          </a:p>
        </p:txBody>
      </p:sp>
    </p:spTree>
    <p:extLst>
      <p:ext uri="{BB962C8B-B14F-4D97-AF65-F5344CB8AC3E}">
        <p14:creationId xmlns:p14="http://schemas.microsoft.com/office/powerpoint/2010/main" val="3536073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847</TotalTime>
  <Words>15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Jhon Alexander Peña Romero</dc:creator>
  <cp:lastModifiedBy>Raul Velandia Gutierrez</cp:lastModifiedBy>
  <cp:revision>89</cp:revision>
  <dcterms:created xsi:type="dcterms:W3CDTF">2016-09-20T14:18:51Z</dcterms:created>
  <dcterms:modified xsi:type="dcterms:W3CDTF">2020-11-12T19:13:22Z</dcterms:modified>
</cp:coreProperties>
</file>